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1" autoAdjust="0"/>
    <p:restoredTop sz="94614" autoAdjust="0"/>
  </p:normalViewPr>
  <p:slideViewPr>
    <p:cSldViewPr snapToGrid="0" showGuides="1">
      <p:cViewPr varScale="1">
        <p:scale>
          <a:sx n="82" d="100"/>
          <a:sy n="82" d="100"/>
        </p:scale>
        <p:origin x="830" y="62"/>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1/9/2022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1/9/2022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3.svg"/><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7.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dir4455/Economy-Machine-Learning-Project" TargetMode="External"/><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630435" cy="923330"/>
          </a:xfrm>
          <a:prstGeom prst="rect">
            <a:avLst/>
          </a:prstGeom>
          <a:noFill/>
        </p:spPr>
        <p:txBody>
          <a:bodyPr wrap="none" rtlCol="1">
            <a:spAutoFit/>
          </a:bodyPr>
          <a:lstStyle/>
          <a:p>
            <a:r>
              <a:rPr lang="en-US" sz="1800" b="1" cap="none" spc="50">
                <a:ln w="0"/>
                <a:solidFill>
                  <a:schemeClr val="bg2"/>
                </a:solidFill>
                <a:latin typeface="Segoe UI" panose="020B0502040204020203" pitchFamily="34" charset="0"/>
                <a:cs typeface="Segoe UI" panose="020B0502040204020203" pitchFamily="34" charset="0"/>
              </a:rPr>
              <a:t>Presented By:</a:t>
            </a:r>
          </a:p>
          <a:p>
            <a:r>
              <a:rPr lang="en-US" sz="1800" b="1" spc="50">
                <a:ln w="0"/>
                <a:solidFill>
                  <a:schemeClr val="bg2"/>
                </a:solidFill>
                <a:latin typeface="Segoe UI" panose="020B0502040204020203" pitchFamily="34" charset="0"/>
                <a:cs typeface="Segoe UI" panose="020B0502040204020203" pitchFamily="34" charset="0"/>
              </a:rPr>
              <a:t>Adir Elmakyes, Idan Refaeli, Ron kipnis</a:t>
            </a:r>
            <a:endParaRPr lang="he-IL" sz="1800" b="1" cap="none" spc="50">
              <a:ln w="0"/>
              <a:solidFill>
                <a:schemeClr val="bg2"/>
              </a:solidFill>
              <a:latin typeface="Segoe UI" panose="020B0502040204020203" pitchFamily="34" charset="0"/>
              <a:cs typeface="Segoe UI" panose="020B0502040204020203" pitchFamily="34" charset="0"/>
            </a:endParaRPr>
          </a:p>
          <a:p>
            <a:endParaRPr lang="he-IL" b="1">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6"/>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7"/>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8"/>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9"/>
          <a:stretch>
            <a:fillRect/>
          </a:stretch>
        </p:blipFill>
        <p:spPr>
          <a:xfrm>
            <a:off x="6459245" y="3295631"/>
            <a:ext cx="2333951" cy="266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תמונה 7">
            <a:extLst>
              <a:ext uri="{FF2B5EF4-FFF2-40B4-BE49-F238E27FC236}">
                <a16:creationId xmlns:a16="http://schemas.microsoft.com/office/drawing/2014/main" id="{F76D6DA5-8EE4-42F5-A789-C1A2F1DD00B1}"/>
              </a:ext>
            </a:extLst>
          </p:cNvPr>
          <p:cNvPicPr>
            <a:picLocks noChangeAspect="1"/>
          </p:cNvPicPr>
          <p:nvPr/>
        </p:nvPicPr>
        <p:blipFill>
          <a:blip r:embed="rId10"/>
          <a:stretch>
            <a:fillRect/>
          </a:stretch>
        </p:blipFill>
        <p:spPr>
          <a:xfrm>
            <a:off x="6459245" y="3692743"/>
            <a:ext cx="2000529" cy="2191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483883C5-D99C-4A17-B386-8D95953C203A}"/>
              </a:ext>
            </a:extLst>
          </p:cNvPr>
          <p:cNvPicPr>
            <a:picLocks noChangeAspect="1"/>
          </p:cNvPicPr>
          <p:nvPr/>
        </p:nvPicPr>
        <p:blipFill>
          <a:blip r:embed="rId11"/>
          <a:stretch>
            <a:fillRect/>
          </a:stretch>
        </p:blipFill>
        <p:spPr>
          <a:xfrm>
            <a:off x="513673" y="3324210"/>
            <a:ext cx="2581635" cy="2381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B16823A5-3634-4845-BDFC-3D1EBEBA23DF}"/>
              </a:ext>
            </a:extLst>
          </p:cNvPr>
          <p:cNvPicPr>
            <a:picLocks noChangeAspect="1"/>
          </p:cNvPicPr>
          <p:nvPr/>
        </p:nvPicPr>
        <p:blipFill>
          <a:blip r:embed="rId12"/>
          <a:stretch>
            <a:fillRect/>
          </a:stretch>
        </p:blipFill>
        <p:spPr>
          <a:xfrm>
            <a:off x="513673" y="3698064"/>
            <a:ext cx="1981477" cy="2286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73" y="2854585"/>
            <a:ext cx="5429250" cy="4171950"/>
          </a:xfrm>
          <a:prstGeom prst="rect">
            <a:avLst/>
          </a:prstGeom>
        </p:spPr>
      </p:pic>
      <p:pic>
        <p:nvPicPr>
          <p:cNvPr id="123" name="תמונה 122">
            <a:hlinkClick r:id="rId3"/>
            <a:extLst>
              <a:ext uri="{FF2B5EF4-FFF2-40B4-BE49-F238E27FC236}">
                <a16:creationId xmlns:a16="http://schemas.microsoft.com/office/drawing/2014/main" id="{ADC7AB96-A170-4D37-B917-C9A3B126F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76" y="248719"/>
            <a:ext cx="2143125" cy="2143125"/>
          </a:xfrm>
          <a:prstGeom prst="rect">
            <a:avLst/>
          </a:prstGeom>
        </p:spPr>
      </p:pic>
      <p:pic>
        <p:nvPicPr>
          <p:cNvPr id="125" name="תמונה 124">
            <a:extLst>
              <a:ext uri="{FF2B5EF4-FFF2-40B4-BE49-F238E27FC236}">
                <a16:creationId xmlns:a16="http://schemas.microsoft.com/office/drawing/2014/main" id="{8BCFF935-B755-45BE-84BC-237D8E8A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59089" y="1832008"/>
            <a:ext cx="1298413" cy="1298413"/>
          </a:xfrm>
          <a:prstGeom prst="rect">
            <a:avLst/>
          </a:prstGeom>
        </p:spPr>
      </p:pic>
      <p:sp>
        <p:nvSpPr>
          <p:cNvPr id="126" name="תיבת טקסט 125">
            <a:extLst>
              <a:ext uri="{FF2B5EF4-FFF2-40B4-BE49-F238E27FC236}">
                <a16:creationId xmlns:a16="http://schemas.microsoft.com/office/drawing/2014/main" id="{A3633A79-5CD6-488C-A4D4-E6F726264BDA}"/>
              </a:ext>
            </a:extLst>
          </p:cNvPr>
          <p:cNvSpPr txBox="1"/>
          <p:nvPr/>
        </p:nvSpPr>
        <p:spPr>
          <a:xfrm>
            <a:off x="755681" y="2391844"/>
            <a:ext cx="2143125"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GitHub link</a:t>
            </a:r>
            <a:endParaRPr lang="he-IL"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1030</TotalTime>
  <Words>2465</Words>
  <Application>Microsoft Office PowerPoint</Application>
  <PresentationFormat>מסך רחב</PresentationFormat>
  <Paragraphs>236</Paragraphs>
  <Slides>43</Slides>
  <Notes>40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מצגת של PowerPoint‏</vt:lpstr>
      <vt:lpstr>מצגת של PowerPoint‏</vt:lpstr>
      <vt:lpstr>Raising Research Questions</vt:lpstr>
      <vt:lpstr>מצגת של PowerPoint‏</vt:lpstr>
      <vt:lpstr>Data Scraping</vt:lpstr>
      <vt:lpstr>מצגת של PowerPoint‏</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Adir Elmakyes</cp:lastModifiedBy>
  <cp:revision>53</cp:revision>
  <dcterms:created xsi:type="dcterms:W3CDTF">2019-07-23T02:39:14Z</dcterms:created>
  <dcterms:modified xsi:type="dcterms:W3CDTF">2022-01-09T20:32:45Z</dcterms:modified>
</cp:coreProperties>
</file>